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72" r:id="rId2"/>
    <p:sldId id="273" r:id="rId3"/>
    <p:sldId id="270" r:id="rId4"/>
    <p:sldId id="276" r:id="rId5"/>
    <p:sldId id="274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0402"/>
    <a:srgbClr val="993366"/>
    <a:srgbClr val="FFCDCD"/>
    <a:srgbClr val="FF5050"/>
    <a:srgbClr val="FFD5D5"/>
    <a:srgbClr val="A27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25" autoAdjust="0"/>
  </p:normalViewPr>
  <p:slideViewPr>
    <p:cSldViewPr>
      <p:cViewPr>
        <p:scale>
          <a:sx n="80" d="100"/>
          <a:sy n="80" d="100"/>
        </p:scale>
        <p:origin x="-1050" y="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7728D-BF5F-4F90-8728-1953CDB639A8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9B3ED-97A9-4271-9CD7-7263C30181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601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이름 추가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09B3ED-97A9-4271-9CD7-7263C301817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895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sub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4"/>
            <a:ext cx="9144000" cy="6346677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3405662"/>
              </p:ext>
            </p:extLst>
          </p:nvPr>
        </p:nvGraphicFramePr>
        <p:xfrm>
          <a:off x="71436" y="500042"/>
          <a:ext cx="9001158" cy="109632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28664"/>
                <a:gridCol w="5072098"/>
                <a:gridCol w="642942"/>
                <a:gridCol w="928694"/>
                <a:gridCol w="1000132"/>
                <a:gridCol w="428628"/>
              </a:tblGrid>
              <a:tr h="3571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Project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명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 smtClean="0">
                          <a:latin typeface="HY헤드라인M" pitchFamily="18" charset="-127"/>
                          <a:ea typeface="HY헤드라인M" pitchFamily="18" charset="-127"/>
                        </a:rPr>
                        <a:t>HotTalk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채팅시스템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작성자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김윤지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페이지번호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1</a:t>
                      </a:r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</a:tr>
              <a:tr h="3368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화면제목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사용자 로그인 화면 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클라이언트 초기화면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ID</a:t>
                      </a:r>
                      <a:endParaRPr lang="ko-KR" altLang="en-US" sz="1100" b="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134640">
                <a:tc gridSpan="2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■화면</a:t>
                      </a:r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/</a:t>
                      </a:r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기능 설명</a:t>
                      </a:r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사용자 로그인 화면 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클라이언트 초기화면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</a:p>
                    <a:p>
                      <a:pPr algn="l" latinLnBrk="1"/>
                      <a:endParaRPr lang="en-US" altLang="ko-KR" sz="1100" b="1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로그인 화면에 배경 이미지가 삽입됨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서버에 저장되어 있는 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ID/PW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를 체크하여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존재하는 정보와 일치 시 로그인 처리가 됨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ID/PW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를 체크 하였을 때 없는 정보 일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경우 에러 메시지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발생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</a:t>
                      </a: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회원가입 버튼을 누르면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회원가입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화면으로 전환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134640">
                <a:tc gridSpan="2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1" name="그룹 10"/>
          <p:cNvGrpSpPr/>
          <p:nvPr/>
        </p:nvGrpSpPr>
        <p:grpSpPr>
          <a:xfrm>
            <a:off x="395536" y="1556792"/>
            <a:ext cx="5903186" cy="4069102"/>
            <a:chOff x="477503" y="1672774"/>
            <a:chExt cx="5903186" cy="4069102"/>
          </a:xfrm>
        </p:grpSpPr>
        <p:sp>
          <p:nvSpPr>
            <p:cNvPr id="8" name="직사각형 7"/>
            <p:cNvSpPr/>
            <p:nvPr/>
          </p:nvSpPr>
          <p:spPr>
            <a:xfrm>
              <a:off x="477503" y="1672774"/>
              <a:ext cx="5472400" cy="4069102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477503" y="2103235"/>
              <a:ext cx="5472400" cy="1587"/>
            </a:xfrm>
            <a:prstGeom prst="line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93935" y="1732028"/>
              <a:ext cx="1513643" cy="3690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/>
                <a:t>로그인</a:t>
              </a:r>
              <a:endParaRPr lang="ko-KR" altLang="en-US" sz="1200" dirty="0"/>
            </a:p>
          </p:txBody>
        </p:sp>
        <p:grpSp>
          <p:nvGrpSpPr>
            <p:cNvPr id="18" name="그룹 17"/>
            <p:cNvGrpSpPr/>
            <p:nvPr/>
          </p:nvGrpSpPr>
          <p:grpSpPr>
            <a:xfrm>
              <a:off x="5446048" y="1752498"/>
              <a:ext cx="344672" cy="271135"/>
              <a:chOff x="4433797" y="1988019"/>
              <a:chExt cx="209215" cy="274452"/>
            </a:xfrm>
          </p:grpSpPr>
          <p:sp>
            <p:nvSpPr>
              <p:cNvPr id="2" name="직사각형 1"/>
              <p:cNvSpPr/>
              <p:nvPr/>
            </p:nvSpPr>
            <p:spPr>
              <a:xfrm>
                <a:off x="4433797" y="1988019"/>
                <a:ext cx="209215" cy="27445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" name="직선 연결선 5"/>
              <p:cNvCxnSpPr/>
              <p:nvPr/>
            </p:nvCxnSpPr>
            <p:spPr>
              <a:xfrm>
                <a:off x="4433797" y="1988019"/>
                <a:ext cx="209215" cy="27445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16"/>
              <p:cNvCxnSpPr/>
              <p:nvPr/>
            </p:nvCxnSpPr>
            <p:spPr>
              <a:xfrm flipH="1">
                <a:off x="4433797" y="1988019"/>
                <a:ext cx="209215" cy="27445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1087173" y="3224941"/>
              <a:ext cx="1097393" cy="277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 smtClean="0"/>
                <a:t>아이</a:t>
              </a:r>
              <a:r>
                <a:rPr lang="ko-KR" altLang="en-US" sz="1200" b="1" dirty="0"/>
                <a:t>디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87173" y="3728906"/>
              <a:ext cx="1097526" cy="277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b="1" dirty="0" smtClean="0"/>
                <a:t>비밀번</a:t>
              </a:r>
              <a:r>
                <a:rPr lang="ko-KR" altLang="en-US" sz="1200" b="1" dirty="0"/>
                <a:t>호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184699" y="3192664"/>
              <a:ext cx="2747341" cy="3724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 smtClean="0">
                  <a:latin typeface="Franklin Gothic Book" pitchFamily="34" charset="0"/>
                </a:rPr>
                <a:t>idTF</a:t>
              </a:r>
              <a:endParaRPr lang="ko-KR" altLang="en-US" sz="1200" dirty="0">
                <a:latin typeface="Franklin Gothic Book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84699" y="3692379"/>
              <a:ext cx="2747341" cy="3724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 smtClean="0">
                  <a:latin typeface="Franklin Gothic Book" pitchFamily="34" charset="0"/>
                </a:rPr>
                <a:t>passwdTF</a:t>
              </a:r>
              <a:endParaRPr lang="ko-KR" altLang="en-US" sz="1200" dirty="0">
                <a:latin typeface="Franklin Gothic Book" pitchFamily="34" charset="0"/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1475656" y="4376950"/>
              <a:ext cx="1540215" cy="248509"/>
            </a:xfrm>
            <a:prstGeom prst="round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638575" y="4385281"/>
              <a:ext cx="125349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 smtClean="0"/>
                <a:t>로그인</a:t>
              </a:r>
              <a:endParaRPr lang="ko-KR" altLang="en-US" sz="1000" dirty="0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3313035" y="4376950"/>
              <a:ext cx="1540215" cy="248509"/>
            </a:xfrm>
            <a:prstGeom prst="roundRect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203848" y="4394035"/>
              <a:ext cx="177351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 smtClean="0"/>
                <a:t>회원가입</a:t>
              </a:r>
              <a:endParaRPr lang="en-US" altLang="ko-KR" sz="1000" dirty="0" smtClean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2421719" y="2392854"/>
              <a:ext cx="3958970" cy="496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/>
                <a:t>배경이미</a:t>
              </a:r>
              <a:r>
                <a:rPr lang="ko-KR" altLang="en-US" dirty="0"/>
                <a:t>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664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sub.t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24"/>
            <a:ext cx="9144000" cy="6346677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544498"/>
              </p:ext>
            </p:extLst>
          </p:nvPr>
        </p:nvGraphicFramePr>
        <p:xfrm>
          <a:off x="71436" y="500042"/>
          <a:ext cx="9001158" cy="5828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28664"/>
                <a:gridCol w="5072098"/>
                <a:gridCol w="642942"/>
                <a:gridCol w="928694"/>
                <a:gridCol w="1000132"/>
                <a:gridCol w="428628"/>
              </a:tblGrid>
              <a:tr h="3571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Project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명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 smtClean="0">
                          <a:latin typeface="HY헤드라인M" pitchFamily="18" charset="-127"/>
                          <a:ea typeface="HY헤드라인M" pitchFamily="18" charset="-127"/>
                        </a:rPr>
                        <a:t>HotTalk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채팅시스템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작성자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김윤지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페이지번호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2</a:t>
                      </a:r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</a:tr>
              <a:tr h="3368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화면제목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사용자 가입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등록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 화면 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클라이언트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ID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134640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■화면</a:t>
                      </a:r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/</a:t>
                      </a:r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기능 설명</a:t>
                      </a:r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사용자 가입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등록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 화면 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클라이언트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</a:p>
                    <a:p>
                      <a:pPr algn="l" latinLnBrk="1"/>
                      <a:endParaRPr lang="en-US" altLang="ko-KR" sz="1100" b="1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사용자 회원가입 화면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아이디 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/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닉네임을 통한 중복체크 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(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확인버튼을 클릭                     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했을 시 팝업메시지를 통한 중복확인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이용약관의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동의하지 않고 확인 버튼 클릭 시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이용약관에 동의하라는 메시지를 보여줌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성별 선택을 통해 채팅 내 성별 구분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텍스트필드에 누락된 필드 있을 시에 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에러 메시지 발생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395536" y="1428736"/>
            <a:ext cx="5400599" cy="437652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8386" y="1502845"/>
            <a:ext cx="7143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/>
              <a:t>회원가</a:t>
            </a:r>
            <a:r>
              <a:rPr lang="ko-KR" altLang="en-US" sz="1000" b="1" dirty="0"/>
              <a:t>입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97031" y="3070660"/>
            <a:ext cx="792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err="1" smtClean="0"/>
              <a:t>닉</a:t>
            </a:r>
            <a:r>
              <a:rPr lang="ko-KR" altLang="en-US" sz="1200" b="1" dirty="0" smtClean="0"/>
              <a:t> 네 임</a:t>
            </a:r>
            <a:endParaRPr lang="ko-KR" alt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2836048" y="3120575"/>
            <a:ext cx="158588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nickNameTF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921114" y="5425797"/>
            <a:ext cx="1158916" cy="304978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3263017" y="5428278"/>
            <a:ext cx="1158916" cy="304978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231886" y="5407544"/>
            <a:ext cx="792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확</a:t>
            </a:r>
            <a:r>
              <a:rPr lang="ko-KR" altLang="en-US" sz="1200" dirty="0"/>
              <a:t>인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581675" y="5407544"/>
            <a:ext cx="975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취</a:t>
            </a:r>
            <a:r>
              <a:rPr lang="ko-KR" altLang="en-US" sz="1200" dirty="0"/>
              <a:t>소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74226" y="3497629"/>
            <a:ext cx="9780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성     별</a:t>
            </a:r>
            <a:endParaRPr lang="ko-KR" altLang="en-US" sz="1200" b="1" dirty="0"/>
          </a:p>
        </p:txBody>
      </p:sp>
      <p:sp>
        <p:nvSpPr>
          <p:cNvPr id="19" name="타원 18"/>
          <p:cNvSpPr/>
          <p:nvPr/>
        </p:nvSpPr>
        <p:spPr>
          <a:xfrm>
            <a:off x="2865011" y="3572305"/>
            <a:ext cx="149839" cy="1498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2904442" y="3619621"/>
            <a:ext cx="70977" cy="709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3001171" y="3497629"/>
            <a:ext cx="548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남</a:t>
            </a:r>
            <a:r>
              <a:rPr lang="ko-KR" altLang="en-US" sz="1200" dirty="0"/>
              <a:t>자</a:t>
            </a:r>
          </a:p>
        </p:txBody>
      </p:sp>
      <p:sp>
        <p:nvSpPr>
          <p:cNvPr id="22" name="타원 21"/>
          <p:cNvSpPr/>
          <p:nvPr/>
        </p:nvSpPr>
        <p:spPr>
          <a:xfrm>
            <a:off x="3666328" y="3574396"/>
            <a:ext cx="149839" cy="1498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780433" y="3497629"/>
            <a:ext cx="792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여</a:t>
            </a:r>
            <a:r>
              <a:rPr lang="ko-KR" altLang="en-US" sz="1200" dirty="0"/>
              <a:t>자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774226" y="3868293"/>
            <a:ext cx="103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생년월일</a:t>
            </a:r>
            <a:endParaRPr lang="ko-KR" altLang="en-US" sz="1200" b="1" dirty="0"/>
          </a:p>
        </p:txBody>
      </p:sp>
      <p:sp>
        <p:nvSpPr>
          <p:cNvPr id="53" name="TextBox 52"/>
          <p:cNvSpPr txBox="1"/>
          <p:nvPr/>
        </p:nvSpPr>
        <p:spPr>
          <a:xfrm>
            <a:off x="2833549" y="3858768"/>
            <a:ext cx="46196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414577" y="3858768"/>
            <a:ext cx="46196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957487" y="3858768"/>
            <a:ext cx="46196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03883" y="3861048"/>
            <a:ext cx="52129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err="1" smtClean="0"/>
              <a:t>yearTF</a:t>
            </a:r>
            <a:endParaRPr lang="ko-KR" altLang="en-US" sz="900" dirty="0"/>
          </a:p>
        </p:txBody>
      </p:sp>
      <p:sp>
        <p:nvSpPr>
          <p:cNvPr id="48" name="TextBox 47"/>
          <p:cNvSpPr txBox="1"/>
          <p:nvPr/>
        </p:nvSpPr>
        <p:spPr>
          <a:xfrm>
            <a:off x="3405154" y="3851756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smtClean="0"/>
              <a:t>Month</a:t>
            </a:r>
          </a:p>
          <a:p>
            <a:r>
              <a:rPr lang="en-US" altLang="ko-KR" sz="900" dirty="0" smtClean="0"/>
              <a:t>  TF</a:t>
            </a:r>
            <a:endParaRPr lang="ko-KR" altLang="en-US" sz="900" dirty="0"/>
          </a:p>
        </p:txBody>
      </p:sp>
      <p:sp>
        <p:nvSpPr>
          <p:cNvPr id="49" name="TextBox 48"/>
          <p:cNvSpPr txBox="1"/>
          <p:nvPr/>
        </p:nvSpPr>
        <p:spPr>
          <a:xfrm>
            <a:off x="3923078" y="3861048"/>
            <a:ext cx="53412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 err="1" smtClean="0"/>
              <a:t>dateTF</a:t>
            </a:r>
            <a:endParaRPr lang="ko-KR" altLang="en-US" sz="900" dirty="0"/>
          </a:p>
        </p:txBody>
      </p:sp>
      <p:sp>
        <p:nvSpPr>
          <p:cNvPr id="50" name="TextBox 49"/>
          <p:cNvSpPr txBox="1"/>
          <p:nvPr/>
        </p:nvSpPr>
        <p:spPr>
          <a:xfrm>
            <a:off x="1799123" y="1860936"/>
            <a:ext cx="103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이    </a:t>
            </a:r>
            <a:r>
              <a:rPr lang="ko-KR" altLang="en-US" sz="1200" b="1" dirty="0" err="1" smtClean="0"/>
              <a:t>름</a:t>
            </a:r>
            <a:endParaRPr lang="ko-KR" altLang="en-US" sz="1200" b="1" dirty="0"/>
          </a:p>
        </p:txBody>
      </p:sp>
      <p:sp>
        <p:nvSpPr>
          <p:cNvPr id="54" name="TextBox 53"/>
          <p:cNvSpPr txBox="1"/>
          <p:nvPr/>
        </p:nvSpPr>
        <p:spPr>
          <a:xfrm>
            <a:off x="2836048" y="1860936"/>
            <a:ext cx="158588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nameTF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799123" y="2719953"/>
            <a:ext cx="103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비밀번호</a:t>
            </a:r>
            <a:endParaRPr lang="ko-KR" altLang="en-US" sz="1200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2836048" y="2719953"/>
            <a:ext cx="158588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passwdTF</a:t>
            </a:r>
            <a:endParaRPr lang="ko-KR" altLang="en-US" sz="1200" dirty="0">
              <a:latin typeface="Franklin Gothic Book" pitchFamily="34" charset="0"/>
            </a:endParaRPr>
          </a:p>
        </p:txBody>
      </p:sp>
      <p:grpSp>
        <p:nvGrpSpPr>
          <p:cNvPr id="60" name="그룹 59"/>
          <p:cNvGrpSpPr/>
          <p:nvPr/>
        </p:nvGrpSpPr>
        <p:grpSpPr>
          <a:xfrm>
            <a:off x="5491132" y="1527431"/>
            <a:ext cx="160988" cy="173377"/>
            <a:chOff x="4357681" y="1988019"/>
            <a:chExt cx="285331" cy="274452"/>
          </a:xfrm>
        </p:grpSpPr>
        <p:sp>
          <p:nvSpPr>
            <p:cNvPr id="61" name="직사각형 60"/>
            <p:cNvSpPr/>
            <p:nvPr/>
          </p:nvSpPr>
          <p:spPr>
            <a:xfrm>
              <a:off x="4357681" y="1988019"/>
              <a:ext cx="285331" cy="2744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2" name="직선 연결선 71"/>
            <p:cNvCxnSpPr/>
            <p:nvPr/>
          </p:nvCxnSpPr>
          <p:spPr>
            <a:xfrm>
              <a:off x="4357681" y="1988019"/>
              <a:ext cx="285331" cy="2744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직선 연결선 72"/>
            <p:cNvCxnSpPr/>
            <p:nvPr/>
          </p:nvCxnSpPr>
          <p:spPr>
            <a:xfrm flipH="1">
              <a:off x="4357681" y="1988019"/>
              <a:ext cx="285331" cy="2744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TextBox 40"/>
          <p:cNvSpPr txBox="1"/>
          <p:nvPr/>
        </p:nvSpPr>
        <p:spPr>
          <a:xfrm>
            <a:off x="1799123" y="2275993"/>
            <a:ext cx="103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아 이 </a:t>
            </a:r>
            <a:r>
              <a:rPr lang="ko-KR" altLang="en-US" sz="1200" b="1" dirty="0" err="1" smtClean="0"/>
              <a:t>디</a:t>
            </a:r>
            <a:endParaRPr lang="ko-KR" altLang="en-US" sz="12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836048" y="2275993"/>
            <a:ext cx="158588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idTF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763688" y="4149080"/>
            <a:ext cx="8262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/>
              <a:t>이용약관</a:t>
            </a:r>
            <a:endParaRPr lang="ko-KR" altLang="en-US" sz="10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1835126" y="4444927"/>
            <a:ext cx="264320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fontAlgn="ctr"/>
            <a:r>
              <a:rPr lang="ko-KR" altLang="en-US" sz="600" dirty="0" smtClean="0"/>
              <a:t>제</a:t>
            </a:r>
            <a:r>
              <a:rPr lang="en-US" altLang="ko-KR" sz="600" dirty="0" smtClean="0"/>
              <a:t>1</a:t>
            </a:r>
            <a:r>
              <a:rPr lang="ko-KR" altLang="en-US" sz="600" dirty="0" smtClean="0"/>
              <a:t>조 </a:t>
            </a:r>
            <a:r>
              <a:rPr lang="en-US" altLang="ko-KR" sz="600" dirty="0" smtClean="0"/>
              <a:t>[</a:t>
            </a:r>
            <a:r>
              <a:rPr lang="ko-KR" altLang="en-US" sz="600" dirty="0" smtClean="0"/>
              <a:t>목적</a:t>
            </a:r>
            <a:r>
              <a:rPr lang="en-US" altLang="ko-KR" sz="600" dirty="0" smtClean="0"/>
              <a:t>] </a:t>
            </a:r>
            <a:br>
              <a:rPr lang="en-US" altLang="ko-KR" sz="600" dirty="0" smtClean="0"/>
            </a:br>
            <a:r>
              <a:rPr lang="ko-KR" altLang="en-US" sz="600" dirty="0" smtClean="0"/>
              <a:t>이 약관은 ㈜</a:t>
            </a:r>
            <a:r>
              <a:rPr lang="en-US" altLang="ko-KR" sz="600" dirty="0" smtClean="0"/>
              <a:t>VD(</a:t>
            </a:r>
            <a:r>
              <a:rPr lang="ko-KR" altLang="en-US" sz="600" dirty="0" smtClean="0"/>
              <a:t>채팅서비스</a:t>
            </a:r>
            <a:r>
              <a:rPr lang="en-US" altLang="ko-KR" sz="600" dirty="0" smtClean="0"/>
              <a:t>)</a:t>
            </a:r>
            <a:r>
              <a:rPr lang="ko-KR" altLang="en-US" sz="600" dirty="0" smtClean="0"/>
              <a:t>가 운영하는 </a:t>
            </a:r>
            <a:r>
              <a:rPr lang="en-US" altLang="ko-KR" sz="600" dirty="0" smtClean="0"/>
              <a:t>VD</a:t>
            </a:r>
            <a:r>
              <a:rPr lang="ko-KR" altLang="en-US" sz="600" dirty="0" err="1" smtClean="0"/>
              <a:t>채팅닷컴</a:t>
            </a:r>
            <a:r>
              <a:rPr lang="en-US" altLang="ko-KR" sz="600" dirty="0" smtClean="0"/>
              <a:t>(</a:t>
            </a:r>
            <a:r>
              <a:rPr lang="ko-KR" altLang="en-US" sz="600" dirty="0" smtClean="0"/>
              <a:t>이하 </a:t>
            </a:r>
            <a:r>
              <a:rPr lang="en-US" altLang="ko-KR" sz="600" dirty="0" smtClean="0"/>
              <a:t>VD</a:t>
            </a:r>
            <a:r>
              <a:rPr lang="ko-KR" altLang="en-US" sz="600" dirty="0" err="1" smtClean="0"/>
              <a:t>닷컴라</a:t>
            </a:r>
            <a:r>
              <a:rPr lang="ko-KR" altLang="en-US" sz="600" dirty="0" smtClean="0"/>
              <a:t> 한다</a:t>
            </a:r>
            <a:r>
              <a:rPr lang="en-US" altLang="ko-KR" sz="600" dirty="0" smtClean="0"/>
              <a:t>)</a:t>
            </a:r>
            <a:r>
              <a:rPr lang="ko-KR" altLang="en-US" sz="600" dirty="0" smtClean="0"/>
              <a:t>에서 제공하는 인터넷 관련 서비스</a:t>
            </a:r>
            <a:r>
              <a:rPr lang="en-US" altLang="ko-KR" sz="600" dirty="0" smtClean="0"/>
              <a:t>(</a:t>
            </a:r>
            <a:r>
              <a:rPr lang="ko-KR" altLang="en-US" sz="600" dirty="0" smtClean="0"/>
              <a:t>이하 </a:t>
            </a:r>
            <a:r>
              <a:rPr lang="en-US" altLang="ko-KR" sz="600" dirty="0" smtClean="0"/>
              <a:t>"</a:t>
            </a:r>
            <a:r>
              <a:rPr lang="ko-KR" altLang="en-US" sz="600" dirty="0" smtClean="0"/>
              <a:t>서비스</a:t>
            </a:r>
            <a:r>
              <a:rPr lang="en-US" altLang="ko-KR" sz="600" dirty="0" smtClean="0"/>
              <a:t>"</a:t>
            </a:r>
            <a:r>
              <a:rPr lang="ko-KR" altLang="en-US" sz="600" dirty="0" smtClean="0"/>
              <a:t>라 한다</a:t>
            </a:r>
            <a:r>
              <a:rPr lang="en-US" altLang="ko-KR" sz="600" dirty="0" smtClean="0"/>
              <a:t>)</a:t>
            </a:r>
            <a:r>
              <a:rPr lang="ko-KR" altLang="en-US" sz="600" dirty="0" smtClean="0"/>
              <a:t>를 이용함에 있어 사이버 몰과 이용자의 권리</a:t>
            </a:r>
            <a:r>
              <a:rPr lang="en-US" altLang="ko-KR" sz="600" dirty="0" smtClean="0"/>
              <a:t>,</a:t>
            </a:r>
            <a:r>
              <a:rPr lang="ko-KR" altLang="en-US" sz="600" dirty="0" smtClean="0"/>
              <a:t>의무 및 책임사항을 규정함을 목적으로 합니다</a:t>
            </a:r>
            <a:r>
              <a:rPr lang="en-US" altLang="ko-KR" sz="600" dirty="0" smtClean="0"/>
              <a:t>. </a:t>
            </a:r>
            <a:br>
              <a:rPr lang="en-US" altLang="ko-KR" sz="600" dirty="0" smtClean="0"/>
            </a:br>
            <a:endParaRPr lang="en-US" altLang="ko-KR" sz="600" dirty="0" smtClean="0"/>
          </a:p>
        </p:txBody>
      </p:sp>
      <p:sp>
        <p:nvSpPr>
          <p:cNvPr id="51" name="타원 50"/>
          <p:cNvSpPr/>
          <p:nvPr/>
        </p:nvSpPr>
        <p:spPr>
          <a:xfrm>
            <a:off x="2364540" y="5135966"/>
            <a:ext cx="149839" cy="1498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2403971" y="5183282"/>
            <a:ext cx="70977" cy="709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>
            <a:off x="3165857" y="5138057"/>
            <a:ext cx="149839" cy="1498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2493128" y="5068819"/>
            <a:ext cx="548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/>
              <a:t>동의</a:t>
            </a:r>
            <a:endParaRPr lang="ko-KR" altLang="en-US" sz="1200" dirty="0"/>
          </a:p>
        </p:txBody>
      </p:sp>
      <p:sp>
        <p:nvSpPr>
          <p:cNvPr id="62" name="TextBox 61"/>
          <p:cNvSpPr txBox="1"/>
          <p:nvPr/>
        </p:nvSpPr>
        <p:spPr>
          <a:xfrm>
            <a:off x="3288472" y="5077572"/>
            <a:ext cx="862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동의안함</a:t>
            </a:r>
            <a:endParaRPr lang="ko-KR" altLang="en-US" sz="1200" dirty="0"/>
          </a:p>
        </p:txBody>
      </p:sp>
      <p:cxnSp>
        <p:nvCxnSpPr>
          <p:cNvPr id="63" name="직선 연결선 62"/>
          <p:cNvCxnSpPr/>
          <p:nvPr/>
        </p:nvCxnSpPr>
        <p:spPr>
          <a:xfrm>
            <a:off x="395536" y="1772816"/>
            <a:ext cx="540059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376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sub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4"/>
            <a:ext cx="9144000" cy="6346677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7626801"/>
              </p:ext>
            </p:extLst>
          </p:nvPr>
        </p:nvGraphicFramePr>
        <p:xfrm>
          <a:off x="71436" y="500042"/>
          <a:ext cx="9001158" cy="635795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28664"/>
                <a:gridCol w="5072098"/>
                <a:gridCol w="642942"/>
                <a:gridCol w="928694"/>
                <a:gridCol w="1000132"/>
                <a:gridCol w="428628"/>
              </a:tblGrid>
              <a:tr h="389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Project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명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 smtClean="0">
                          <a:latin typeface="HY헤드라인M" pitchFamily="18" charset="-127"/>
                          <a:ea typeface="HY헤드라인M" pitchFamily="18" charset="-127"/>
                        </a:rPr>
                        <a:t>HotTalk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채팅시스템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작성자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 smtClean="0">
                          <a:latin typeface="HY헤드라인M" pitchFamily="18" charset="-127"/>
                          <a:ea typeface="HY헤드라인M" pitchFamily="18" charset="-127"/>
                        </a:rPr>
                        <a:t>황집중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페이지번호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3</a:t>
                      </a:r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</a:tr>
              <a:tr h="3673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화면제목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채팅 대기실 화면 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클라이언트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ID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600934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■화면</a:t>
                      </a:r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/</a:t>
                      </a:r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기능 설명</a:t>
                      </a:r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채팅 대기실 화면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클라이언트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‘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방 만들기</a:t>
                      </a:r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’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버튼을 클릭하여 방 생성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생성된 방 목록을 보여줌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각 방마다 방 이름</a:t>
                      </a:r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,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방장</a:t>
                      </a:r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,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채팅에 참여하고 있는 인원을 볼 수 있음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대기실에 있는 </a:t>
                      </a:r>
                      <a:r>
                        <a:rPr lang="ko-KR" altLang="en-US" sz="1100" baseline="0" dirty="0" err="1" smtClean="0">
                          <a:latin typeface="돋움" pitchFamily="50" charset="-127"/>
                          <a:ea typeface="돋움" pitchFamily="50" charset="-127"/>
                        </a:rPr>
                        <a:t>접속자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목록을 보여줌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로그아웃 버튼을 클릭하면 서버 접속을 종료한 뒤 로그인 화면으로 이동 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사용자 닉네임에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마우스를 가져갔을 때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dirty="0" err="1" smtClean="0">
                          <a:latin typeface="돋움" pitchFamily="50" charset="-127"/>
                          <a:ea typeface="돋움" pitchFamily="50" charset="-127"/>
                        </a:rPr>
                        <a:t>말풍선을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이용하여 사용자의 상세정보를 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보여줌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350950" y="1428736"/>
            <a:ext cx="5517194" cy="537980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350950" y="1772552"/>
            <a:ext cx="5489772" cy="26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23528" y="1495150"/>
            <a:ext cx="13748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smtClean="0"/>
              <a:t>대기실</a:t>
            </a:r>
            <a:endParaRPr lang="ko-KR" altLang="en-US" sz="1050" b="1" dirty="0"/>
          </a:p>
        </p:txBody>
      </p:sp>
      <p:grpSp>
        <p:nvGrpSpPr>
          <p:cNvPr id="92" name="그룹 91"/>
          <p:cNvGrpSpPr/>
          <p:nvPr/>
        </p:nvGrpSpPr>
        <p:grpSpPr>
          <a:xfrm>
            <a:off x="5436096" y="1484784"/>
            <a:ext cx="302670" cy="234625"/>
            <a:chOff x="4357681" y="1988019"/>
            <a:chExt cx="285331" cy="274452"/>
          </a:xfrm>
        </p:grpSpPr>
        <p:sp>
          <p:nvSpPr>
            <p:cNvPr id="93" name="직사각형 92"/>
            <p:cNvSpPr/>
            <p:nvPr/>
          </p:nvSpPr>
          <p:spPr>
            <a:xfrm>
              <a:off x="4357681" y="1988019"/>
              <a:ext cx="285331" cy="2744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4" name="직선 연결선 93"/>
            <p:cNvCxnSpPr/>
            <p:nvPr/>
          </p:nvCxnSpPr>
          <p:spPr>
            <a:xfrm>
              <a:off x="4357681" y="1988019"/>
              <a:ext cx="285331" cy="2744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직선 연결선 94"/>
            <p:cNvCxnSpPr/>
            <p:nvPr/>
          </p:nvCxnSpPr>
          <p:spPr>
            <a:xfrm flipH="1">
              <a:off x="4357681" y="1988019"/>
              <a:ext cx="285331" cy="2744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160540"/>
              </p:ext>
            </p:extLst>
          </p:nvPr>
        </p:nvGraphicFramePr>
        <p:xfrm>
          <a:off x="395536" y="1857968"/>
          <a:ext cx="3384376" cy="46673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8162"/>
                <a:gridCol w="1791728"/>
                <a:gridCol w="729964"/>
                <a:gridCol w="464522"/>
              </a:tblGrid>
              <a:tr h="2397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No.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방이름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방장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dirty="0" smtClean="0"/>
                        <a:t>인원</a:t>
                      </a:r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 smtClean="0"/>
                        <a:t>Kosta</a:t>
                      </a:r>
                      <a:r>
                        <a:rPr lang="ko-KR" altLang="en-US" sz="1000" dirty="0" smtClean="0"/>
                        <a:t>방입니다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집중해라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2.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여자만 들어오세요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허당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3.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남자만 들어오세요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산다라박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79282"/>
              </p:ext>
            </p:extLst>
          </p:nvPr>
        </p:nvGraphicFramePr>
        <p:xfrm>
          <a:off x="3923928" y="1844824"/>
          <a:ext cx="1800200" cy="2993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00200"/>
              </a:tblGrid>
              <a:tr h="288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접속</a:t>
                      </a:r>
                      <a:r>
                        <a:rPr lang="ko-KR" altLang="en-US" sz="1000" baseline="0" dirty="0" err="1" smtClean="0"/>
                        <a:t>자</a:t>
                      </a:r>
                      <a:r>
                        <a:rPr lang="ko-KR" altLang="en-US" sz="1000" baseline="0" dirty="0" smtClean="0"/>
                        <a:t> 목록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권용민짱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인천남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야동순재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방그리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모서리가 둥근 직사각형 18"/>
          <p:cNvSpPr/>
          <p:nvPr/>
        </p:nvSpPr>
        <p:spPr>
          <a:xfrm>
            <a:off x="3978062" y="5553283"/>
            <a:ext cx="1609369" cy="364557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tx1"/>
                </a:solidFill>
              </a:rPr>
              <a:t>방 만들기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978062" y="6044928"/>
            <a:ext cx="1609369" cy="364557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로그아웃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2974277" y="2564904"/>
            <a:ext cx="1597723" cy="820431"/>
          </a:xfrm>
          <a:prstGeom prst="wedgeRoundRectCallout">
            <a:avLst>
              <a:gd name="adj1" fmla="val 37278"/>
              <a:gd name="adj2" fmla="val -79839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200" dirty="0" smtClean="0"/>
              <a:t>이   </a:t>
            </a:r>
            <a:r>
              <a:rPr lang="ko-KR" altLang="en-US" sz="1200" dirty="0" err="1" smtClean="0"/>
              <a:t>름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권용</a:t>
            </a:r>
            <a:r>
              <a:rPr lang="ko-KR" altLang="en-US" sz="1200" dirty="0"/>
              <a:t>민</a:t>
            </a:r>
            <a:endParaRPr lang="en-US" altLang="ko-KR" sz="1200" dirty="0" smtClean="0"/>
          </a:p>
          <a:p>
            <a:r>
              <a:rPr lang="ko-KR" altLang="en-US" sz="1200" dirty="0" smtClean="0"/>
              <a:t>닉네임 </a:t>
            </a:r>
            <a:r>
              <a:rPr lang="en-US" altLang="ko-KR" sz="1200" dirty="0" smtClean="0"/>
              <a:t>: </a:t>
            </a:r>
            <a:r>
              <a:rPr lang="ko-KR" altLang="en-US" sz="1200" dirty="0" err="1" smtClean="0"/>
              <a:t>권용민짱</a:t>
            </a:r>
            <a:endParaRPr lang="en-US" altLang="ko-KR" sz="1200" dirty="0" smtClean="0"/>
          </a:p>
          <a:p>
            <a:r>
              <a:rPr lang="ko-KR" altLang="en-US" sz="1200" dirty="0" smtClean="0"/>
              <a:t>나   이 </a:t>
            </a:r>
            <a:r>
              <a:rPr lang="en-US" altLang="ko-KR" sz="1200" dirty="0" smtClean="0"/>
              <a:t>: </a:t>
            </a:r>
            <a:r>
              <a:rPr lang="en-US" altLang="ko-KR" sz="1200" dirty="0" smtClean="0"/>
              <a:t>27</a:t>
            </a:r>
            <a:endParaRPr lang="en-US" altLang="ko-KR" sz="1200" dirty="0" smtClean="0"/>
          </a:p>
          <a:p>
            <a:r>
              <a:rPr lang="ko-KR" altLang="en-US" sz="1200" dirty="0" smtClean="0"/>
              <a:t>성   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남자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80304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sub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4"/>
            <a:ext cx="9144000" cy="6346677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6022329"/>
              </p:ext>
            </p:extLst>
          </p:nvPr>
        </p:nvGraphicFramePr>
        <p:xfrm>
          <a:off x="71436" y="500042"/>
          <a:ext cx="9001158" cy="635795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28664"/>
                <a:gridCol w="5072098"/>
                <a:gridCol w="642942"/>
                <a:gridCol w="928694"/>
                <a:gridCol w="1000132"/>
                <a:gridCol w="428628"/>
              </a:tblGrid>
              <a:tr h="389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Project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명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 smtClean="0">
                          <a:latin typeface="HY헤드라인M" pitchFamily="18" charset="-127"/>
                          <a:ea typeface="HY헤드라인M" pitchFamily="18" charset="-127"/>
                        </a:rPr>
                        <a:t>HotTalk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채팅시스템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작성자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 smtClean="0">
                          <a:latin typeface="HY헤드라인M" pitchFamily="18" charset="-127"/>
                          <a:ea typeface="HY헤드라인M" pitchFamily="18" charset="-127"/>
                        </a:rPr>
                        <a:t>황집중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페이지번호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4</a:t>
                      </a:r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</a:tr>
              <a:tr h="3673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화면제목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채팅 대기실 화면 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클라이언트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ID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600934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■화면</a:t>
                      </a:r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/</a:t>
                      </a:r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기능 설명</a:t>
                      </a:r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방 만들기 다이얼로그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클라이언트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‘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방 만들기</a:t>
                      </a:r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’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버튼을 클릭하면  방을 만들 수 있는 다이얼로그가 생성됨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방 이름 설정과 인원을 제한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350950" y="1428736"/>
            <a:ext cx="5517194" cy="537980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350950" y="1772552"/>
            <a:ext cx="5489772" cy="26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23528" y="1495150"/>
            <a:ext cx="13748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smtClean="0"/>
              <a:t>대기실</a:t>
            </a:r>
            <a:endParaRPr lang="ko-KR" altLang="en-US" sz="1050" b="1" dirty="0"/>
          </a:p>
        </p:txBody>
      </p:sp>
      <p:grpSp>
        <p:nvGrpSpPr>
          <p:cNvPr id="92" name="그룹 91"/>
          <p:cNvGrpSpPr/>
          <p:nvPr/>
        </p:nvGrpSpPr>
        <p:grpSpPr>
          <a:xfrm>
            <a:off x="5436096" y="1484784"/>
            <a:ext cx="302670" cy="234625"/>
            <a:chOff x="4357681" y="1988019"/>
            <a:chExt cx="285331" cy="274452"/>
          </a:xfrm>
        </p:grpSpPr>
        <p:sp>
          <p:nvSpPr>
            <p:cNvPr id="93" name="직사각형 92"/>
            <p:cNvSpPr/>
            <p:nvPr/>
          </p:nvSpPr>
          <p:spPr>
            <a:xfrm>
              <a:off x="4357681" y="1988019"/>
              <a:ext cx="285331" cy="2744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4" name="직선 연결선 93"/>
            <p:cNvCxnSpPr/>
            <p:nvPr/>
          </p:nvCxnSpPr>
          <p:spPr>
            <a:xfrm>
              <a:off x="4357681" y="1988019"/>
              <a:ext cx="285331" cy="2744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직선 연결선 94"/>
            <p:cNvCxnSpPr/>
            <p:nvPr/>
          </p:nvCxnSpPr>
          <p:spPr>
            <a:xfrm flipH="1">
              <a:off x="4357681" y="1988019"/>
              <a:ext cx="285331" cy="2744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344587"/>
              </p:ext>
            </p:extLst>
          </p:nvPr>
        </p:nvGraphicFramePr>
        <p:xfrm>
          <a:off x="395536" y="1857968"/>
          <a:ext cx="3384376" cy="46673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8162"/>
                <a:gridCol w="1791728"/>
                <a:gridCol w="729964"/>
                <a:gridCol w="464522"/>
              </a:tblGrid>
              <a:tr h="2397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No.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방이름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방장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dirty="0" smtClean="0"/>
                        <a:t>인원</a:t>
                      </a:r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1.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 smtClean="0"/>
                        <a:t>Kosta</a:t>
                      </a:r>
                      <a:r>
                        <a:rPr lang="ko-KR" altLang="en-US" sz="1000" dirty="0" smtClean="0"/>
                        <a:t>방입니다</a:t>
                      </a:r>
                      <a:r>
                        <a:rPr lang="en-US" altLang="ko-KR" sz="1000" dirty="0" smtClean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집중해라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 smtClean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2.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여자만 들어오세요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허당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3.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남자만 들어오세요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산다라박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68628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747375"/>
              </p:ext>
            </p:extLst>
          </p:nvPr>
        </p:nvGraphicFramePr>
        <p:xfrm>
          <a:off x="3923928" y="1844824"/>
          <a:ext cx="1800200" cy="29931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00200"/>
              </a:tblGrid>
              <a:tr h="2880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접속</a:t>
                      </a:r>
                      <a:r>
                        <a:rPr lang="ko-KR" altLang="en-US" sz="1000" baseline="0" dirty="0" err="1" smtClean="0"/>
                        <a:t>자</a:t>
                      </a:r>
                      <a:r>
                        <a:rPr lang="ko-KR" altLang="en-US" sz="1000" baseline="0" dirty="0" smtClean="0"/>
                        <a:t> 목록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권용민짱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인천남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야동순재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방그리</a:t>
                      </a:r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  <a:tr h="338144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모서리가 둥근 직사각형 18"/>
          <p:cNvSpPr/>
          <p:nvPr/>
        </p:nvSpPr>
        <p:spPr>
          <a:xfrm>
            <a:off x="3978062" y="5553283"/>
            <a:ext cx="1609369" cy="364557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tx1"/>
                </a:solidFill>
              </a:rPr>
              <a:t>방 만들기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978062" y="6044928"/>
            <a:ext cx="1609369" cy="364557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로그아웃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948816" y="2699262"/>
            <a:ext cx="4464496" cy="2838754"/>
            <a:chOff x="877299" y="2894502"/>
            <a:chExt cx="4464496" cy="2838754"/>
          </a:xfrm>
        </p:grpSpPr>
        <p:sp>
          <p:nvSpPr>
            <p:cNvPr id="26" name="직사각형 25"/>
            <p:cNvSpPr/>
            <p:nvPr/>
          </p:nvSpPr>
          <p:spPr>
            <a:xfrm>
              <a:off x="877299" y="2894502"/>
              <a:ext cx="4464496" cy="28387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99851" y="2911704"/>
              <a:ext cx="136815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방 만들기</a:t>
              </a:r>
              <a:endParaRPr lang="ko-KR" altLang="en-US" sz="1100" dirty="0"/>
            </a:p>
          </p:txBody>
        </p:sp>
        <p:grpSp>
          <p:nvGrpSpPr>
            <p:cNvPr id="28" name="그룹 27"/>
            <p:cNvGrpSpPr/>
            <p:nvPr/>
          </p:nvGrpSpPr>
          <p:grpSpPr>
            <a:xfrm>
              <a:off x="5087931" y="2945814"/>
              <a:ext cx="180000" cy="180000"/>
              <a:chOff x="4357681" y="1988019"/>
              <a:chExt cx="285331" cy="274452"/>
            </a:xfrm>
          </p:grpSpPr>
          <p:sp>
            <p:nvSpPr>
              <p:cNvPr id="39" name="직사각형 38"/>
              <p:cNvSpPr/>
              <p:nvPr/>
            </p:nvSpPr>
            <p:spPr>
              <a:xfrm>
                <a:off x="4357681" y="1988019"/>
                <a:ext cx="285331" cy="274452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0" name="직선 연결선 39"/>
              <p:cNvCxnSpPr/>
              <p:nvPr/>
            </p:nvCxnSpPr>
            <p:spPr>
              <a:xfrm>
                <a:off x="4357681" y="1988019"/>
                <a:ext cx="285331" cy="27445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/>
              <p:cNvCxnSpPr/>
              <p:nvPr/>
            </p:nvCxnSpPr>
            <p:spPr>
              <a:xfrm flipH="1">
                <a:off x="4357681" y="1988019"/>
                <a:ext cx="285331" cy="27445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직선 연결선 28"/>
            <p:cNvCxnSpPr/>
            <p:nvPr/>
          </p:nvCxnSpPr>
          <p:spPr>
            <a:xfrm>
              <a:off x="877299" y="3173314"/>
              <a:ext cx="4464496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971600" y="3409255"/>
              <a:ext cx="7920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400" dirty="0" smtClean="0"/>
                <a:t>방 이름</a:t>
              </a:r>
              <a:endParaRPr lang="ko-KR" altLang="en-US" sz="1200" dirty="0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1775274" y="3409255"/>
              <a:ext cx="3342235" cy="30777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77299" y="3854571"/>
              <a:ext cx="9391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400" dirty="0" smtClean="0"/>
                <a:t>인원제</a:t>
              </a:r>
              <a:r>
                <a:rPr lang="ko-KR" altLang="en-US" sz="1400" dirty="0"/>
                <a:t>한</a:t>
              </a:r>
              <a:endParaRPr lang="ko-KR" altLang="en-US" sz="1100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1787439" y="3933056"/>
              <a:ext cx="768337" cy="22923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r>
                <a:rPr lang="en-US" altLang="ko-KR" sz="1600" dirty="0" smtClean="0"/>
                <a:t>  2</a:t>
              </a:r>
              <a:endParaRPr lang="ko-KR" altLang="en-US" dirty="0"/>
            </a:p>
          </p:txBody>
        </p:sp>
        <p:cxnSp>
          <p:nvCxnSpPr>
            <p:cNvPr id="34" name="직선 연결선 33"/>
            <p:cNvCxnSpPr/>
            <p:nvPr/>
          </p:nvCxnSpPr>
          <p:spPr>
            <a:xfrm>
              <a:off x="2363502" y="3926579"/>
              <a:ext cx="0" cy="235712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이등변 삼각형 34"/>
            <p:cNvSpPr/>
            <p:nvPr/>
          </p:nvSpPr>
          <p:spPr>
            <a:xfrm rot="10800000">
              <a:off x="2399128" y="3993189"/>
              <a:ext cx="108000" cy="108000"/>
            </a:xfrm>
            <a:prstGeom prst="triangle">
              <a:avLst>
                <a:gd name="adj" fmla="val 49475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1787439" y="4160955"/>
              <a:ext cx="576064" cy="85222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5</a:t>
              </a:r>
            </a:p>
            <a:p>
              <a:pPr algn="ctr"/>
              <a:r>
                <a:rPr lang="en-US" altLang="ko-KR" sz="1600" dirty="0" smtClean="0"/>
                <a:t>10</a:t>
              </a:r>
            </a:p>
            <a:p>
              <a:pPr algn="ctr"/>
              <a:r>
                <a:rPr lang="en-US" altLang="ko-KR" sz="1600" dirty="0" smtClean="0"/>
                <a:t>15</a:t>
              </a:r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2242410" y="5301208"/>
              <a:ext cx="745414" cy="360653"/>
            </a:xfrm>
            <a:prstGeom prst="roundRect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확인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3203848" y="5304042"/>
              <a:ext cx="745414" cy="360653"/>
            </a:xfrm>
            <a:prstGeom prst="roundRect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>
                  <a:solidFill>
                    <a:schemeClr val="tx1"/>
                  </a:solidFill>
                </a:rPr>
                <a:t>취소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715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sub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4"/>
            <a:ext cx="9144000" cy="6346677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415014"/>
              </p:ext>
            </p:extLst>
          </p:nvPr>
        </p:nvGraphicFramePr>
        <p:xfrm>
          <a:off x="71436" y="500042"/>
          <a:ext cx="9001158" cy="5828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28664"/>
                <a:gridCol w="5072098"/>
                <a:gridCol w="642942"/>
                <a:gridCol w="928694"/>
                <a:gridCol w="1000132"/>
                <a:gridCol w="428628"/>
              </a:tblGrid>
              <a:tr h="3571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Project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명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 smtClean="0">
                          <a:latin typeface="HY헤드라인M" pitchFamily="18" charset="-127"/>
                          <a:ea typeface="HY헤드라인M" pitchFamily="18" charset="-127"/>
                        </a:rPr>
                        <a:t>HotTalk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채팅시스템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작성자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김윤지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페이지번호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5</a:t>
                      </a:r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</a:tr>
              <a:tr h="3368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화면제목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사용자 채팅 화면 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클라이언트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ID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134640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■화면</a:t>
                      </a:r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/</a:t>
                      </a:r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기능 설명</a:t>
                      </a:r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사용자채팅 화면 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클라이언트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사용자 채팅 화면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참여자 목록에 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‘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나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’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라고 자기 자신을 표시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귓속말을 이용해 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1:1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대화 가능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파일전송 버튼을 사용해 채팅을 이용하는 사용자들이 파일 전송가능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사용자닉네임에 마우스를 가져갔을 때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말 풍선을 이용하여 사용자의 상세정보를 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보여줌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채팅 방에 들어온 사용자들이 자유롭게 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대화 가능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※ </a:t>
                      </a:r>
                      <a:r>
                        <a:rPr lang="en-US" altLang="ko-KR" sz="1100" dirty="0" err="1" smtClean="0">
                          <a:latin typeface="돋움" pitchFamily="50" charset="-127"/>
                          <a:ea typeface="돋움" pitchFamily="50" charset="-127"/>
                        </a:rPr>
                        <a:t>textTF</a:t>
                      </a:r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왼쪽에 있는 </a:t>
                      </a:r>
                      <a:r>
                        <a:rPr lang="ko-KR" altLang="en-US" sz="1100" baseline="0" dirty="0" err="1" smtClean="0">
                          <a:latin typeface="돋움" pitchFamily="50" charset="-127"/>
                          <a:ea typeface="돋움" pitchFamily="50" charset="-127"/>
                        </a:rPr>
                        <a:t>콤보박스를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이용하여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특정 참여자에게 귓속말을 할 수 있음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※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참여자 목록에서 파일전송을 하려는 </a:t>
                      </a:r>
                      <a:r>
                        <a:rPr lang="ko-KR" altLang="en-US" sz="1100" dirty="0" err="1" smtClean="0">
                          <a:latin typeface="돋움" pitchFamily="50" charset="-127"/>
                          <a:ea typeface="돋움" pitchFamily="50" charset="-127"/>
                        </a:rPr>
                        <a:t>닉네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              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임을 선택한 뒤 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‘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파일전송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’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버튼을 </a:t>
                      </a:r>
                      <a:r>
                        <a:rPr lang="ko-KR" altLang="en-US" sz="1100" dirty="0" err="1" smtClean="0">
                          <a:latin typeface="돋움" pitchFamily="50" charset="-127"/>
                          <a:ea typeface="돋움" pitchFamily="50" charset="-127"/>
                        </a:rPr>
                        <a:t>클릭하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    면 </a:t>
                      </a:r>
                      <a:r>
                        <a:rPr lang="en-US" altLang="ko-KR" sz="1100" dirty="0" err="1" smtClean="0">
                          <a:latin typeface="돋움" pitchFamily="50" charset="-127"/>
                          <a:ea typeface="돋움" pitchFamily="50" charset="-127"/>
                        </a:rPr>
                        <a:t>FileDialog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를 사용하여 전송하고자 하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는 파일 선택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직사각형 31"/>
          <p:cNvSpPr/>
          <p:nvPr/>
        </p:nvSpPr>
        <p:spPr>
          <a:xfrm>
            <a:off x="323528" y="1428736"/>
            <a:ext cx="5557353" cy="4664560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연결선 32"/>
          <p:cNvCxnSpPr/>
          <p:nvPr/>
        </p:nvCxnSpPr>
        <p:spPr>
          <a:xfrm>
            <a:off x="323528" y="1740911"/>
            <a:ext cx="5557353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25044" y="1469771"/>
            <a:ext cx="2367617" cy="291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err="1" smtClean="0"/>
              <a:t>방제목</a:t>
            </a:r>
            <a:r>
              <a:rPr lang="ko-KR" altLang="en-US" sz="1000" b="1" dirty="0" smtClean="0"/>
              <a:t> </a:t>
            </a:r>
            <a:r>
              <a:rPr lang="en-US" altLang="ko-KR" sz="1000" b="1" dirty="0" smtClean="0"/>
              <a:t>: </a:t>
            </a:r>
            <a:r>
              <a:rPr lang="en-US" altLang="ko-KR" sz="1000" b="1" dirty="0" err="1" smtClean="0"/>
              <a:t>kosta</a:t>
            </a:r>
            <a:r>
              <a:rPr lang="ko-KR" altLang="en-US" sz="1000" b="1" dirty="0" err="1" smtClean="0"/>
              <a:t>방ㅎㅎ</a:t>
            </a:r>
            <a:r>
              <a:rPr lang="en-US" altLang="ko-KR" sz="1000" b="1" dirty="0" smtClean="0"/>
              <a:t> </a:t>
            </a:r>
            <a:endParaRPr lang="ko-KR" altLang="en-US" sz="1000" b="1" dirty="0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3970602" y="5548869"/>
            <a:ext cx="745414" cy="360653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4085951" y="5600273"/>
            <a:ext cx="6300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확</a:t>
            </a:r>
            <a:r>
              <a:rPr lang="ko-KR" altLang="en-US" sz="1200" dirty="0"/>
              <a:t>인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11560" y="1841686"/>
            <a:ext cx="1214161" cy="291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/>
              <a:t>대화내용</a:t>
            </a:r>
            <a:endParaRPr lang="ko-KR" altLang="en-US" sz="1000" b="1" dirty="0"/>
          </a:p>
        </p:txBody>
      </p:sp>
      <p:sp>
        <p:nvSpPr>
          <p:cNvPr id="39" name="TextBox 38"/>
          <p:cNvSpPr txBox="1"/>
          <p:nvPr/>
        </p:nvSpPr>
        <p:spPr>
          <a:xfrm>
            <a:off x="1436307" y="5582376"/>
            <a:ext cx="238172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textTF</a:t>
            </a:r>
            <a:endParaRPr lang="ko-KR" altLang="en-US" sz="1200" dirty="0">
              <a:latin typeface="Franklin Gothic Book" pitchFamily="34" charset="0"/>
            </a:endParaRPr>
          </a:p>
        </p:txBody>
      </p:sp>
      <p:grpSp>
        <p:nvGrpSpPr>
          <p:cNvPr id="40" name="그룹 39"/>
          <p:cNvGrpSpPr/>
          <p:nvPr/>
        </p:nvGrpSpPr>
        <p:grpSpPr>
          <a:xfrm>
            <a:off x="5450513" y="1484784"/>
            <a:ext cx="273615" cy="205028"/>
            <a:chOff x="4357681" y="1988019"/>
            <a:chExt cx="285331" cy="274452"/>
          </a:xfrm>
        </p:grpSpPr>
        <p:sp>
          <p:nvSpPr>
            <p:cNvPr id="67" name="직사각형 66"/>
            <p:cNvSpPr/>
            <p:nvPr/>
          </p:nvSpPr>
          <p:spPr>
            <a:xfrm>
              <a:off x="4357681" y="1988019"/>
              <a:ext cx="285331" cy="2744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8" name="직선 연결선 67"/>
            <p:cNvCxnSpPr/>
            <p:nvPr/>
          </p:nvCxnSpPr>
          <p:spPr>
            <a:xfrm>
              <a:off x="4357681" y="1988019"/>
              <a:ext cx="285331" cy="2744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직선 연결선 68"/>
            <p:cNvCxnSpPr/>
            <p:nvPr/>
          </p:nvCxnSpPr>
          <p:spPr>
            <a:xfrm flipH="1">
              <a:off x="4357681" y="1988019"/>
              <a:ext cx="285331" cy="27445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4" name="직사각형 43"/>
          <p:cNvSpPr/>
          <p:nvPr/>
        </p:nvSpPr>
        <p:spPr>
          <a:xfrm>
            <a:off x="611560" y="2093221"/>
            <a:ext cx="3206473" cy="3318848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3956367" y="2093221"/>
            <a:ext cx="1611869" cy="2978235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>
            <a:off x="3956368" y="5156610"/>
            <a:ext cx="1611868" cy="255459"/>
          </a:xfrm>
          <a:prstGeom prst="rect">
            <a:avLst/>
          </a:prstGeom>
          <a:ln w="158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3923928" y="1841686"/>
            <a:ext cx="1214161" cy="291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/>
              <a:t>참여자</a:t>
            </a:r>
            <a:endParaRPr lang="ko-KR" altLang="en-US" sz="1000" b="1" dirty="0"/>
          </a:p>
        </p:txBody>
      </p:sp>
      <p:sp>
        <p:nvSpPr>
          <p:cNvPr id="52" name="모서리가 둥근 직사각형 51"/>
          <p:cNvSpPr/>
          <p:nvPr/>
        </p:nvSpPr>
        <p:spPr>
          <a:xfrm>
            <a:off x="4841906" y="5544075"/>
            <a:ext cx="745414" cy="360653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3956368" y="2093221"/>
            <a:ext cx="14925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5</a:t>
            </a:r>
            <a:r>
              <a:rPr lang="ko-KR" altLang="en-US" sz="1200" dirty="0" smtClean="0"/>
              <a:t>조여신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나</a:t>
            </a:r>
            <a:r>
              <a:rPr lang="en-US" altLang="ko-KR" sz="1200" dirty="0" smtClean="0"/>
              <a:t>)</a:t>
            </a:r>
          </a:p>
          <a:p>
            <a:r>
              <a:rPr lang="ko-KR" altLang="en-US" sz="1200" dirty="0" smtClean="0"/>
              <a:t>남자</a:t>
            </a:r>
            <a:r>
              <a:rPr lang="en-US" altLang="ko-KR" sz="1200" dirty="0" smtClean="0"/>
              <a:t>1</a:t>
            </a:r>
          </a:p>
          <a:p>
            <a:r>
              <a:rPr lang="ko-KR" altLang="en-US" sz="1200" dirty="0" smtClean="0"/>
              <a:t>남자</a:t>
            </a:r>
            <a:r>
              <a:rPr lang="en-US" altLang="ko-KR" sz="1200" dirty="0" smtClean="0"/>
              <a:t>2</a:t>
            </a:r>
          </a:p>
          <a:p>
            <a:endParaRPr lang="ko-KR" altLang="en-US" sz="1200" dirty="0"/>
          </a:p>
          <a:p>
            <a:endParaRPr lang="ko-KR" altLang="en-US" sz="1200" dirty="0"/>
          </a:p>
        </p:txBody>
      </p:sp>
      <p:sp>
        <p:nvSpPr>
          <p:cNvPr id="54" name="TextBox 53"/>
          <p:cNvSpPr txBox="1"/>
          <p:nvPr/>
        </p:nvSpPr>
        <p:spPr>
          <a:xfrm>
            <a:off x="4355976" y="5168225"/>
            <a:ext cx="7328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나가기</a:t>
            </a:r>
            <a:endParaRPr lang="ko-KR" altLang="en-US" sz="1200" dirty="0"/>
          </a:p>
        </p:txBody>
      </p:sp>
      <p:sp>
        <p:nvSpPr>
          <p:cNvPr id="55" name="TextBox 54"/>
          <p:cNvSpPr txBox="1"/>
          <p:nvPr/>
        </p:nvSpPr>
        <p:spPr>
          <a:xfrm>
            <a:off x="611560" y="2107005"/>
            <a:ext cx="298668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@@@5</a:t>
            </a:r>
            <a:r>
              <a:rPr lang="ko-KR" altLang="en-US" sz="1200" dirty="0" smtClean="0"/>
              <a:t>조여신 님 입장</a:t>
            </a:r>
            <a:r>
              <a:rPr lang="en-US" altLang="ko-KR" sz="1200" dirty="0" smtClean="0"/>
              <a:t>@@@</a:t>
            </a:r>
          </a:p>
          <a:p>
            <a:r>
              <a:rPr lang="en-US" altLang="ko-KR" sz="1200" dirty="0" smtClean="0"/>
              <a:t>@@@</a:t>
            </a:r>
            <a:r>
              <a:rPr lang="ko-KR" altLang="en-US" sz="1200" dirty="0" smtClean="0"/>
              <a:t>남자</a:t>
            </a:r>
            <a:r>
              <a:rPr lang="en-US" altLang="ko-KR" sz="1200" dirty="0" smtClean="0"/>
              <a:t>1 </a:t>
            </a:r>
            <a:r>
              <a:rPr lang="ko-KR" altLang="en-US" sz="1200" dirty="0" smtClean="0"/>
              <a:t>님 입장 </a:t>
            </a:r>
            <a:r>
              <a:rPr lang="en-US" altLang="ko-KR" sz="1200" dirty="0" smtClean="0"/>
              <a:t>@@@</a:t>
            </a:r>
          </a:p>
          <a:p>
            <a:r>
              <a:rPr lang="en-US" altLang="ko-KR" sz="1200" dirty="0" smtClean="0"/>
              <a:t>@@@</a:t>
            </a:r>
            <a:r>
              <a:rPr lang="ko-KR" altLang="en-US" sz="1200" dirty="0" smtClean="0"/>
              <a:t>남자</a:t>
            </a:r>
            <a:r>
              <a:rPr lang="en-US" altLang="ko-KR" sz="1200" dirty="0" smtClean="0"/>
              <a:t>2 </a:t>
            </a:r>
            <a:r>
              <a:rPr lang="ko-KR" altLang="en-US" sz="1200" dirty="0" smtClean="0"/>
              <a:t>님 입장 </a:t>
            </a:r>
            <a:r>
              <a:rPr lang="en-US" altLang="ko-KR" sz="1200" dirty="0" smtClean="0"/>
              <a:t>@@@</a:t>
            </a:r>
          </a:p>
          <a:p>
            <a:r>
              <a:rPr lang="en-US" altLang="ko-KR" sz="1200" dirty="0" smtClean="0"/>
              <a:t>@@@</a:t>
            </a:r>
            <a:r>
              <a:rPr lang="ko-KR" altLang="en-US" sz="1200" dirty="0" smtClean="0"/>
              <a:t>남자</a:t>
            </a:r>
            <a:r>
              <a:rPr lang="en-US" altLang="ko-KR" sz="1200" dirty="0" smtClean="0"/>
              <a:t>3 </a:t>
            </a:r>
            <a:r>
              <a:rPr lang="ko-KR" altLang="en-US" sz="1200" dirty="0" smtClean="0"/>
              <a:t>님 입장 </a:t>
            </a:r>
            <a:r>
              <a:rPr lang="en-US" altLang="ko-KR" sz="1200" dirty="0" smtClean="0"/>
              <a:t>@@@</a:t>
            </a:r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[5</a:t>
            </a:r>
            <a:r>
              <a:rPr lang="ko-KR" altLang="en-US" sz="1200" dirty="0" smtClean="0"/>
              <a:t>조 여신</a:t>
            </a:r>
            <a:r>
              <a:rPr lang="en-US" altLang="ko-KR" sz="1200" dirty="0" smtClean="0"/>
              <a:t>] : </a:t>
            </a:r>
            <a:r>
              <a:rPr lang="ko-KR" altLang="en-US" sz="1200" dirty="0" err="1" smtClean="0"/>
              <a:t>안녕ㅎㅎ</a:t>
            </a:r>
            <a:endParaRPr lang="en-US" altLang="ko-KR" sz="1200" dirty="0" smtClean="0"/>
          </a:p>
          <a:p>
            <a:r>
              <a:rPr lang="en-US" altLang="ko-KR" sz="1200" dirty="0" smtClean="0"/>
              <a:t>[</a:t>
            </a:r>
            <a:r>
              <a:rPr lang="ko-KR" altLang="en-US" sz="1200" dirty="0" smtClean="0"/>
              <a:t>남자</a:t>
            </a:r>
            <a:r>
              <a:rPr lang="en-US" altLang="ko-KR" sz="1200" dirty="0" smtClean="0"/>
              <a:t>1 ] : </a:t>
            </a:r>
            <a:r>
              <a:rPr lang="ko-KR" altLang="en-US" sz="1200" dirty="0" err="1" smtClean="0"/>
              <a:t>ㅂ</a:t>
            </a:r>
            <a:r>
              <a:rPr lang="en-US" altLang="ko-KR" sz="1200" dirty="0" smtClean="0"/>
              <a:t>2</a:t>
            </a:r>
          </a:p>
          <a:p>
            <a:r>
              <a:rPr lang="en-US" altLang="ko-KR" sz="1200" dirty="0"/>
              <a:t>[</a:t>
            </a:r>
            <a:r>
              <a:rPr lang="ko-KR" altLang="en-US" sz="1200" dirty="0" smtClean="0"/>
              <a:t>남자</a:t>
            </a:r>
            <a:r>
              <a:rPr lang="en-US" altLang="ko-KR" sz="1200" dirty="0" smtClean="0"/>
              <a:t>2 </a:t>
            </a:r>
            <a:r>
              <a:rPr lang="en-US" altLang="ko-KR" sz="1200" dirty="0"/>
              <a:t>] : </a:t>
            </a:r>
            <a:r>
              <a:rPr lang="ko-KR" altLang="en-US" sz="1200" dirty="0" err="1" smtClean="0"/>
              <a:t>ㅂ</a:t>
            </a:r>
            <a:r>
              <a:rPr lang="en-US" altLang="ko-KR" sz="1200" dirty="0" smtClean="0"/>
              <a:t>2</a:t>
            </a:r>
            <a:endParaRPr lang="en-US" altLang="ko-KR" sz="1200" dirty="0"/>
          </a:p>
          <a:p>
            <a:r>
              <a:rPr lang="en-US" altLang="ko-KR" sz="1200" dirty="0"/>
              <a:t>[</a:t>
            </a:r>
            <a:r>
              <a:rPr lang="ko-KR" altLang="en-US" sz="1200" dirty="0" smtClean="0"/>
              <a:t>남자</a:t>
            </a:r>
            <a:r>
              <a:rPr lang="en-US" altLang="ko-KR" sz="1200" dirty="0" smtClean="0"/>
              <a:t>3 </a:t>
            </a:r>
            <a:r>
              <a:rPr lang="en-US" altLang="ko-KR" sz="1200" dirty="0"/>
              <a:t>] : </a:t>
            </a:r>
            <a:r>
              <a:rPr lang="ko-KR" altLang="en-US" sz="1200" dirty="0" err="1"/>
              <a:t>ㅂ</a:t>
            </a:r>
            <a:r>
              <a:rPr lang="en-US" altLang="ko-KR" sz="1200" dirty="0" smtClean="0"/>
              <a:t>2</a:t>
            </a:r>
          </a:p>
          <a:p>
            <a:endParaRPr lang="en-US" altLang="ko-KR" sz="1200" dirty="0"/>
          </a:p>
          <a:p>
            <a:r>
              <a:rPr lang="en-US" altLang="ko-KR" sz="1200" dirty="0" smtClean="0"/>
              <a:t>###</a:t>
            </a:r>
            <a:r>
              <a:rPr lang="ko-KR" altLang="en-US" sz="1200" dirty="0" smtClean="0"/>
              <a:t>남자</a:t>
            </a:r>
            <a:r>
              <a:rPr lang="en-US" altLang="ko-KR" sz="1200" dirty="0" smtClean="0"/>
              <a:t>3 </a:t>
            </a:r>
            <a:r>
              <a:rPr lang="ko-KR" altLang="en-US" sz="1200" dirty="0" smtClean="0"/>
              <a:t>님 퇴장</a:t>
            </a:r>
            <a:r>
              <a:rPr lang="en-US" altLang="ko-KR" sz="1200" dirty="0" smtClean="0"/>
              <a:t>###</a:t>
            </a:r>
            <a:endParaRPr lang="en-US" altLang="ko-KR" sz="1200" dirty="0"/>
          </a:p>
          <a:p>
            <a:endParaRPr lang="ko-KR" altLang="en-US" sz="900" dirty="0"/>
          </a:p>
          <a:p>
            <a:endParaRPr lang="ko-KR" altLang="en-US" sz="900" dirty="0"/>
          </a:p>
        </p:txBody>
      </p:sp>
      <p:cxnSp>
        <p:nvCxnSpPr>
          <p:cNvPr id="56" name="직선 연결선 55"/>
          <p:cNvCxnSpPr/>
          <p:nvPr/>
        </p:nvCxnSpPr>
        <p:spPr>
          <a:xfrm>
            <a:off x="1121955" y="5576782"/>
            <a:ext cx="0" cy="2825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이등변 삼각형 59"/>
          <p:cNvSpPr/>
          <p:nvPr/>
        </p:nvSpPr>
        <p:spPr>
          <a:xfrm rot="10800000">
            <a:off x="1185537" y="5685966"/>
            <a:ext cx="200419" cy="119298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611560" y="5582376"/>
            <a:ext cx="824748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Franklin Gothic Book" pitchFamily="34" charset="0"/>
              </a:rPr>
              <a:t>전체</a:t>
            </a:r>
            <a:endParaRPr lang="en-US" altLang="ko-KR" sz="1200" dirty="0" smtClean="0">
              <a:latin typeface="Franklin Gothic Book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13236" y="5859375"/>
            <a:ext cx="82474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Franklin Gothic Book" pitchFamily="34" charset="0"/>
              </a:rPr>
              <a:t>남자</a:t>
            </a:r>
            <a:r>
              <a:rPr lang="en-US" altLang="ko-KR" sz="1200" dirty="0" smtClean="0">
                <a:latin typeface="Franklin Gothic Book" pitchFamily="34" charset="0"/>
              </a:rPr>
              <a:t>1</a:t>
            </a:r>
          </a:p>
          <a:p>
            <a:r>
              <a:rPr lang="ko-KR" altLang="en-US" sz="1200" dirty="0" smtClean="0">
                <a:latin typeface="Franklin Gothic Book" pitchFamily="34" charset="0"/>
              </a:rPr>
              <a:t>남자</a:t>
            </a:r>
            <a:r>
              <a:rPr lang="en-US" altLang="ko-KR" sz="1200" dirty="0" smtClean="0">
                <a:latin typeface="Franklin Gothic Book" pitchFamily="34" charset="0"/>
              </a:rPr>
              <a:t>2</a:t>
            </a:r>
          </a:p>
          <a:p>
            <a:r>
              <a:rPr lang="ko-KR" altLang="en-US" sz="1200" dirty="0" smtClean="0">
                <a:latin typeface="Franklin Gothic Book" pitchFamily="34" charset="0"/>
              </a:rPr>
              <a:t>남자</a:t>
            </a:r>
            <a:r>
              <a:rPr lang="en-US" altLang="ko-KR" sz="1200" dirty="0" smtClean="0">
                <a:latin typeface="Franklin Gothic Book" pitchFamily="34" charset="0"/>
              </a:rPr>
              <a:t>3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4979396" y="5507939"/>
            <a:ext cx="588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파일전송</a:t>
            </a:r>
            <a:endParaRPr lang="ko-KR" altLang="en-US" sz="1200" dirty="0"/>
          </a:p>
        </p:txBody>
      </p:sp>
      <p:sp>
        <p:nvSpPr>
          <p:cNvPr id="71" name="모서리가 둥근 사각형 설명선 70"/>
          <p:cNvSpPr/>
          <p:nvPr/>
        </p:nvSpPr>
        <p:spPr>
          <a:xfrm>
            <a:off x="4440722" y="2608569"/>
            <a:ext cx="1283406" cy="820431"/>
          </a:xfrm>
          <a:prstGeom prst="wedgeRoundRectCallout">
            <a:avLst>
              <a:gd name="adj1" fmla="val -43738"/>
              <a:gd name="adj2" fmla="val -74049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200" dirty="0" smtClean="0"/>
              <a:t>이   </a:t>
            </a:r>
            <a:r>
              <a:rPr lang="ko-KR" altLang="en-US" sz="1200" dirty="0" err="1" smtClean="0"/>
              <a:t>름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김씨</a:t>
            </a:r>
            <a:endParaRPr lang="en-US" altLang="ko-KR" sz="1200" dirty="0" smtClean="0"/>
          </a:p>
          <a:p>
            <a:r>
              <a:rPr lang="ko-KR" altLang="en-US" sz="1200" dirty="0" smtClean="0"/>
              <a:t>닉네임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남자</a:t>
            </a:r>
            <a:r>
              <a:rPr lang="en-US" altLang="ko-KR" sz="1200" dirty="0" smtClean="0"/>
              <a:t>1</a:t>
            </a:r>
          </a:p>
          <a:p>
            <a:r>
              <a:rPr lang="ko-KR" altLang="en-US" sz="1200" dirty="0" smtClean="0"/>
              <a:t>나   이 </a:t>
            </a:r>
            <a:r>
              <a:rPr lang="en-US" altLang="ko-KR" sz="1200" dirty="0" smtClean="0"/>
              <a:t>: 20</a:t>
            </a:r>
          </a:p>
          <a:p>
            <a:r>
              <a:rPr lang="ko-KR" altLang="en-US" sz="1200" dirty="0" smtClean="0"/>
              <a:t>성   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남자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1751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</TotalTime>
  <Words>652</Words>
  <Application>Microsoft Office PowerPoint</Application>
  <PresentationFormat>화면 슬라이드 쇼(4:3)</PresentationFormat>
  <Paragraphs>247</Paragraphs>
  <Slides>5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srgfttytryue5i8u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gftjkcvb</dc:creator>
  <cp:lastModifiedBy>Hwang</cp:lastModifiedBy>
  <cp:revision>264</cp:revision>
  <dcterms:created xsi:type="dcterms:W3CDTF">2009-02-24T03:36:23Z</dcterms:created>
  <dcterms:modified xsi:type="dcterms:W3CDTF">2015-02-12T11:55:19Z</dcterms:modified>
</cp:coreProperties>
</file>

<file path=docProps/thumbnail.jpeg>
</file>